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9005" y="2774950"/>
            <a:ext cx="1033462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452245"/>
            <a:ext cx="1164907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11550" y="2534285"/>
            <a:ext cx="238188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381125"/>
            <a:ext cx="1159192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28695" y="2110740"/>
            <a:ext cx="123126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97290" y="2964815"/>
            <a:ext cx="248221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25950" y="4681855"/>
            <a:ext cx="248221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543685"/>
            <a:ext cx="11591925" cy="4200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800225"/>
            <a:ext cx="11610975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00850" y="1688465"/>
            <a:ext cx="277939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26175" y="2534285"/>
            <a:ext cx="204343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9725" y="1797685"/>
            <a:ext cx="11630025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235" y="3636645"/>
            <a:ext cx="3209925" cy="885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77805" y="265239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724025"/>
            <a:ext cx="11525250" cy="3409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757045"/>
            <a:ext cx="11591925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04185" y="1654810"/>
            <a:ext cx="227139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45385" y="3455670"/>
            <a:ext cx="170561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766570"/>
            <a:ext cx="11630025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04835" y="1654175"/>
            <a:ext cx="312547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80310" y="3442970"/>
            <a:ext cx="179006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416685"/>
            <a:ext cx="1161097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77080" y="1299210"/>
            <a:ext cx="209359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1486535"/>
            <a:ext cx="1167765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99310" y="1400175"/>
            <a:ext cx="337121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63285" y="3141980"/>
            <a:ext cx="337121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10710" y="4968875"/>
            <a:ext cx="337121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889760"/>
            <a:ext cx="11468100" cy="2647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" y="1577340"/>
            <a:ext cx="1168717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77020" y="2288540"/>
            <a:ext cx="228790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91130" y="4140200"/>
            <a:ext cx="228790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728470"/>
            <a:ext cx="11591925" cy="3400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3745" y="2266950"/>
            <a:ext cx="8143875" cy="232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757045"/>
            <a:ext cx="11591925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0315" y="1679575"/>
            <a:ext cx="195834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41975" y="3421380"/>
            <a:ext cx="195834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1728470"/>
            <a:ext cx="1167765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25420" y="2576195"/>
            <a:ext cx="278701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08095" y="4360545"/>
            <a:ext cx="204279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464310"/>
            <a:ext cx="1151572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2085" y="1325245"/>
            <a:ext cx="229679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02630" y="3091815"/>
            <a:ext cx="229679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93605" y="3996690"/>
            <a:ext cx="190817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440180"/>
            <a:ext cx="1158240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4155" y="2216785"/>
            <a:ext cx="276161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18705" y="3091815"/>
            <a:ext cx="244030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34325" y="4862830"/>
            <a:ext cx="244030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37945"/>
            <a:ext cx="1154430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09210" y="389572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1500505"/>
            <a:ext cx="1167765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83735" y="223837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69895" y="3997325"/>
            <a:ext cx="151384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91885" y="4868545"/>
            <a:ext cx="151384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402080"/>
            <a:ext cx="1161097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31050" y="4817110"/>
            <a:ext cx="129032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1790" y="1838325"/>
            <a:ext cx="11489690" cy="3181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724025"/>
            <a:ext cx="11601450" cy="3409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581785"/>
            <a:ext cx="1149667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61565" y="1489075"/>
            <a:ext cx="258508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94890" y="3197225"/>
            <a:ext cx="192532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65975" y="4947920"/>
            <a:ext cx="192532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823720"/>
            <a:ext cx="11591925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45810" y="1637030"/>
            <a:ext cx="145161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33540" y="3421380"/>
            <a:ext cx="172148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833245"/>
            <a:ext cx="11639550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51710" y="3505835"/>
            <a:ext cx="188277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414145"/>
            <a:ext cx="1162050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64660" y="1332865"/>
            <a:ext cx="151955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40755" y="3014980"/>
            <a:ext cx="243268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520825"/>
            <a:ext cx="1163002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035" y="2567305"/>
            <a:ext cx="11487150" cy="3152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95145" y="1450340"/>
            <a:ext cx="135890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6260" y="3242945"/>
            <a:ext cx="229743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49795" y="4071620"/>
            <a:ext cx="229743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72</cp:revision>
  <dcterms:created xsi:type="dcterms:W3CDTF">2015-09-16T06:44:00Z</dcterms:created>
  <dcterms:modified xsi:type="dcterms:W3CDTF">2026-01-08T10:02:32Z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